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347" r:id="rId4"/>
    <p:sldId id="260" r:id="rId5"/>
    <p:sldId id="259" r:id="rId6"/>
    <p:sldId id="258" r:id="rId7"/>
    <p:sldId id="261" r:id="rId8"/>
    <p:sldId id="346" r:id="rId9"/>
    <p:sldId id="345" r:id="rId10"/>
    <p:sldId id="257" r:id="rId11"/>
    <p:sldId id="268" r:id="rId12"/>
    <p:sldId id="266" r:id="rId13"/>
    <p:sldId id="265" r:id="rId14"/>
    <p:sldId id="263" r:id="rId15"/>
    <p:sldId id="264" r:id="rId16"/>
    <p:sldId id="267" r:id="rId17"/>
    <p:sldId id="269" r:id="rId18"/>
    <p:sldId id="300" r:id="rId19"/>
    <p:sldId id="301" r:id="rId20"/>
    <p:sldId id="302" r:id="rId21"/>
    <p:sldId id="312" r:id="rId22"/>
    <p:sldId id="310" r:id="rId23"/>
    <p:sldId id="279" r:id="rId24"/>
    <p:sldId id="278" r:id="rId25"/>
    <p:sldId id="280" r:id="rId26"/>
    <p:sldId id="282" r:id="rId27"/>
    <p:sldId id="283" r:id="rId28"/>
    <p:sldId id="285" r:id="rId29"/>
    <p:sldId id="286" r:id="rId30"/>
    <p:sldId id="314" r:id="rId31"/>
    <p:sldId id="287" r:id="rId32"/>
    <p:sldId id="311" r:id="rId33"/>
    <p:sldId id="288" r:id="rId34"/>
    <p:sldId id="289" r:id="rId35"/>
    <p:sldId id="291" r:id="rId36"/>
    <p:sldId id="292" r:id="rId37"/>
    <p:sldId id="299" r:id="rId38"/>
    <p:sldId id="313" r:id="rId39"/>
    <p:sldId id="303" r:id="rId40"/>
    <p:sldId id="305" r:id="rId41"/>
    <p:sldId id="306" r:id="rId42"/>
    <p:sldId id="307" r:id="rId43"/>
    <p:sldId id="315" r:id="rId44"/>
    <p:sldId id="308" r:id="rId45"/>
    <p:sldId id="309" r:id="rId46"/>
    <p:sldId id="270" r:id="rId47"/>
    <p:sldId id="318" r:id="rId48"/>
    <p:sldId id="320" r:id="rId49"/>
    <p:sldId id="316" r:id="rId50"/>
    <p:sldId id="319" r:id="rId51"/>
    <p:sldId id="317" r:id="rId52"/>
    <p:sldId id="321" r:id="rId53"/>
    <p:sldId id="322" r:id="rId54"/>
    <p:sldId id="325" r:id="rId55"/>
    <p:sldId id="323" r:id="rId56"/>
    <p:sldId id="324" r:id="rId57"/>
    <p:sldId id="326" r:id="rId58"/>
    <p:sldId id="327" r:id="rId59"/>
    <p:sldId id="343" r:id="rId60"/>
    <p:sldId id="344" r:id="rId61"/>
    <p:sldId id="328" r:id="rId62"/>
    <p:sldId id="329" r:id="rId63"/>
    <p:sldId id="330" r:id="rId64"/>
    <p:sldId id="331" r:id="rId65"/>
    <p:sldId id="332" r:id="rId66"/>
    <p:sldId id="333" r:id="rId67"/>
    <p:sldId id="334" r:id="rId68"/>
    <p:sldId id="335" r:id="rId69"/>
    <p:sldId id="336" r:id="rId70"/>
    <p:sldId id="338" r:id="rId71"/>
    <p:sldId id="339" r:id="rId72"/>
    <p:sldId id="340" r:id="rId73"/>
    <p:sldId id="341" r:id="rId74"/>
    <p:sldId id="348" r:id="rId75"/>
    <p:sldId id="342" r:id="rId7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3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78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34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0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8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86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0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04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8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88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8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03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6EAD3-A063-4FFA-BC87-B866CD29ABDF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E5BCB-6499-4DAC-BEE9-1C7BC6149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5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Place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042" y="0"/>
            <a:ext cx="10588870" cy="686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karen\AppData\Local\Microsoft\Windows\Temporary Internet Files\Content.IE5\Z1PJ2KRU\808px-Sun_Star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476050"/>
            <a:ext cx="432911" cy="41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06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34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199" y="0"/>
            <a:ext cx="12081738" cy="687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04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65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1474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65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1726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" y="0"/>
            <a:ext cx="9142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3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22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592"/>
            <a:ext cx="9144000" cy="658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07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7265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“Off the grid” and being solar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562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larpanel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639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iant-battery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3310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antrex-all-part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78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antrex-scc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63" y="0"/>
            <a:ext cx="51466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05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00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58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Building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932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mf_digging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479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ists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6175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mf_putting_joist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2046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b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644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7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5196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66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8724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ch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0583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18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0325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95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945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79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4629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588" y="0"/>
            <a:ext cx="45672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15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25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6676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andmynailgu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5889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youtlet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25" y="0"/>
            <a:ext cx="88455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9752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96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1430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27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8724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rnishing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449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or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0"/>
            <a:ext cx="7758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6831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7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6275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001147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1986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15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800" y="0"/>
            <a:ext cx="10715549" cy="7147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705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_at_work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0965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or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0"/>
            <a:ext cx="77216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3265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3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6662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84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436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131107_1325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2465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79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7647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7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3072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it’s worked out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932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-14100123218_358d324273_k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9670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8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219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885785983_481322695e_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4749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8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9556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18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175"/>
            <a:ext cx="9144000" cy="6597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9418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7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5605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7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901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6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4618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7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509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a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775" y="0"/>
            <a:ext cx="51228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0130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saic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306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6510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5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6104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0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47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1084626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8260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ren+leeks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0"/>
            <a:ext cx="62484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2177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156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8820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15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8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55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3032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5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4045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ead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800"/>
            <a:ext cx="9144000" cy="5738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4032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47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3367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47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6387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wers for peggy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713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69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8891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28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881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418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901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961" y="381000"/>
            <a:ext cx="12844523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83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f_w-hous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30"/>
            <a:ext cx="9144000" cy="8093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191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15</Words>
  <Application>Microsoft Office PowerPoint</Application>
  <PresentationFormat>On-screen Show (4:3)</PresentationFormat>
  <Paragraphs>4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The Place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“Off the grid” and being solar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it’s worked 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Place</dc:title>
  <dc:creator>karen</dc:creator>
  <cp:lastModifiedBy>karen</cp:lastModifiedBy>
  <cp:revision>6</cp:revision>
  <dcterms:created xsi:type="dcterms:W3CDTF">2016-02-10T21:38:42Z</dcterms:created>
  <dcterms:modified xsi:type="dcterms:W3CDTF">2016-02-10T22:15:01Z</dcterms:modified>
</cp:coreProperties>
</file>